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67" r:id="rId5"/>
    <p:sldId id="270" r:id="rId6"/>
    <p:sldId id="288" r:id="rId7"/>
    <p:sldId id="284" r:id="rId8"/>
    <p:sldId id="276" r:id="rId9"/>
    <p:sldId id="286" r:id="rId10"/>
    <p:sldId id="279" r:id="rId11"/>
    <p:sldId id="283" r:id="rId12"/>
    <p:sldId id="264" r:id="rId13"/>
    <p:sldId id="273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4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91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FBB0-4C99-D747-88E2-ADF251D77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29E40-1016-564E-8746-329ED3273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9F0E0-4F0C-8242-AA05-444C10EE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B840F-51C1-B149-92B6-A5EAE9C5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F3841-8024-3B41-8659-CC8C5F2F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5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1A42-2263-8C45-9E18-34D74E7C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5F29E-7BE3-7C4A-BA45-A004BC4CB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629EA-E5C7-1F42-B9E8-730B5964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1B1AB-434F-B546-8A7B-D64A7AE4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8997B-3728-5043-8CE9-B72D951C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E62D27-22B7-A842-923F-3E833B7A6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852F9-7A65-7D49-8BFA-BA3E3E1AF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485A9-99D1-F648-B29F-3D3B6F3A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8FFF6-DE5C-E040-90E8-420F36DF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3FD0-8D2A-454A-83DE-4A9D1868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7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9310-1C29-2E44-9400-19808787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473AB-D640-DE45-B61F-EA1F43795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11DD8-1F79-3C4D-AD0B-46EB429E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A2BFA-D017-7246-9B13-AC1A8EFD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8D1F-A80A-4545-90C2-BF78885D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8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8EB0-8DA9-734A-925B-A8237649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27B90-AC66-7743-84A8-7D2C72C33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F2245-FB06-D94B-BBE6-4F54FF46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9AE8E-781A-A84E-B5DC-DD800298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860F2-BC8C-B640-A339-D3406A5F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2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C8749-C7EE-964C-93DB-127516B2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CB638-4E15-4640-AFC0-86AB7B89D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8860C-6620-7441-B2EB-1E4EDC042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1057A-F66E-254F-8162-EC9F8F41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7433-5C30-A146-A399-8CDCADB5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E5F97-1D24-264B-91E9-5B4CCAEE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4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CCEB-6D43-284A-AEA2-3E8E90CD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E8E3D-19DC-F945-A0EB-C4C2C59F0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AE52C-F163-C24D-AF69-6645E38FC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747B-60CC-CC43-9FBF-7F7FF1AA9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E689C-F834-4D45-8E0C-275D2271C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D36FD-9203-8548-B5AB-1AD23D08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9/26/22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F6CBC-799C-884C-8377-97A14322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8FAE2F-ABD1-4C46-BB41-9D9FC32E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6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4B6E-F8E4-3F41-8A4B-BE278A02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23941-027B-0B48-86A1-70D08558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01BC-6CAE-8748-B062-0574D5EB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CB235-723D-D648-83B5-5EA37D8C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FC1C0-880C-0A4E-B69F-1D62CCEA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9/26/22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C56A1-B504-C247-8F60-D663FECD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B8ACE-B77F-C144-874A-91720438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EE80-BD7F-8D48-BE44-B3815021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84828-723B-C046-A908-095C614CB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25905-9096-9D48-BA58-F96F6C125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B3883-6B4D-B446-9257-2F31D114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FEC81-A06F-9545-9868-AC3F90DE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F3846-F33E-D747-9FEA-C9BB51D8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CA13-DC8F-794A-A8DF-D89DDF42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08757E-EE5A-3143-9880-451A8B54D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BB581-DB47-BF4F-84D2-4B033847A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003D-03C9-EC49-B212-5753F548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19C42-EC0A-6549-8592-C193EF5B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C2BBE-30D4-0940-A5AE-AFFCD714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8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E38D3-106F-604C-8229-0AC79BDA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6D875-46A6-3149-AAB7-C7D4E037A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6AAD1-6C24-0848-8E3B-52BB81336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578E-09F2-054D-9AD2-5BD2891D81DD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9CE9F-93A1-224D-91FD-9FE0FCA5C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8E547-4B01-734E-B184-AA2610353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1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programadmin/?key=32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programadmin/?key=47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ana.edu/provost/faculty/sabbatical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ntana.edu/aycss/success/earlyalert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ana.edu/diversity/resources/training/hispanic_heritage_month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541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528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catalog.montana.edu/courseadmin/?key=5426" TargetMode="External"/><Relationship Id="rId5" Type="http://schemas.openxmlformats.org/officeDocument/2006/relationships/hyperlink" Target="https://nextcatalog.montana.edu/courseadmin/?key=5383" TargetMode="External"/><Relationship Id="rId4" Type="http://schemas.openxmlformats.org/officeDocument/2006/relationships/hyperlink" Target="https://nextcatalog.montana.edu/courseadmin/?key=53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9B7A-FD57-D449-A5B1-DB9E6F6FC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6589D-3C38-304E-BE7E-C6318CCC8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FD3C358F-51B1-A249-8B8C-D427DBAF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98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52DD3-A93A-C94F-8ABC-6973FD05146C}"/>
              </a:ext>
            </a:extLst>
          </p:cNvPr>
          <p:cNvSpPr txBox="1"/>
          <p:nvPr/>
        </p:nvSpPr>
        <p:spPr>
          <a:xfrm>
            <a:off x="432487" y="383957"/>
            <a:ext cx="85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Faculty Senate Meeting    Sept 28, 2022  </a:t>
            </a:r>
          </a:p>
        </p:txBody>
      </p:sp>
    </p:spTree>
    <p:extLst>
      <p:ext uri="{BB962C8B-B14F-4D97-AF65-F5344CB8AC3E}">
        <p14:creationId xmlns:p14="http://schemas.microsoft.com/office/powerpoint/2010/main" val="93164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21018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Undergraduate Program Change- Second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1030014" y="1735510"/>
            <a:ext cx="103106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dirty="0">
                <a:hlinkClick r:id="rId3"/>
              </a:rPr>
              <a:t>HDFC-BS : Bachelor of Science in Human Development &amp; Family Science-Child Development Option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4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2100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Graduate Programs-First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1030014" y="1735510"/>
            <a:ext cx="10310648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3600" dirty="0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FCSED-CER : Family and Consumer Sciences Education Graduate Certificate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9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57472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1141378" y="2821021"/>
            <a:ext cx="10700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Senate 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403546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1141378" y="2821021"/>
            <a:ext cx="10700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854279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2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745787" y="577840"/>
            <a:ext cx="10700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Next Meeting October 12, 2022</a:t>
            </a:r>
          </a:p>
          <a:p>
            <a:pPr lvl="0" algn="ctr"/>
            <a:endParaRPr lang="en-US" sz="4400" dirty="0"/>
          </a:p>
          <a:p>
            <a:pPr lvl="0" algn="ctr"/>
            <a:endParaRPr lang="en-US" sz="3600" dirty="0"/>
          </a:p>
          <a:p>
            <a:pPr lvl="0"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3506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9B7A-FD57-D449-A5B1-DB9E6F6FC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6589D-3C38-304E-BE7E-C6318CCC8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FD3C358F-51B1-A249-8B8C-D427DBAF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52DD3-A93A-C94F-8ABC-6973FD05146C}"/>
              </a:ext>
            </a:extLst>
          </p:cNvPr>
          <p:cNvSpPr txBox="1"/>
          <p:nvPr/>
        </p:nvSpPr>
        <p:spPr>
          <a:xfrm>
            <a:off x="432487" y="383957"/>
            <a:ext cx="85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Faculty Senate Meeting       Adjourned </a:t>
            </a:r>
          </a:p>
        </p:txBody>
      </p:sp>
    </p:spTree>
    <p:extLst>
      <p:ext uri="{BB962C8B-B14F-4D97-AF65-F5344CB8AC3E}">
        <p14:creationId xmlns:p14="http://schemas.microsoft.com/office/powerpoint/2010/main" val="247707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7049153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AEF48-90B5-9349-B7F1-02FF22C8BE73}"/>
              </a:ext>
            </a:extLst>
          </p:cNvPr>
          <p:cNvSpPr txBox="1"/>
          <p:nvPr/>
        </p:nvSpPr>
        <p:spPr>
          <a:xfrm>
            <a:off x="916034" y="1740796"/>
            <a:ext cx="103872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Faculty Senate is an open and public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Please, only Senators speak in the meeting, unless you are specifically called on by the Chair or Chair-elect to speak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Public may address the Senate at end of the meeting during public 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79E2E-DB59-E44B-9DE6-32FD93591AFE}"/>
              </a:ext>
            </a:extLst>
          </p:cNvPr>
          <p:cNvSpPr txBox="1"/>
          <p:nvPr/>
        </p:nvSpPr>
        <p:spPr>
          <a:xfrm>
            <a:off x="3706948" y="428147"/>
            <a:ext cx="424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Gentle Reminders</a:t>
            </a:r>
          </a:p>
        </p:txBody>
      </p:sp>
    </p:spTree>
    <p:extLst>
      <p:ext uri="{BB962C8B-B14F-4D97-AF65-F5344CB8AC3E}">
        <p14:creationId xmlns:p14="http://schemas.microsoft.com/office/powerpoint/2010/main" val="411702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C6ED5C-2857-4444-88C0-83C03517A795}"/>
              </a:ext>
            </a:extLst>
          </p:cNvPr>
          <p:cNvSpPr txBox="1"/>
          <p:nvPr/>
        </p:nvSpPr>
        <p:spPr>
          <a:xfrm>
            <a:off x="872218" y="454015"/>
            <a:ext cx="10005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64C5C-6F7B-1740-802E-F415A4FBF6C9}"/>
              </a:ext>
            </a:extLst>
          </p:cNvPr>
          <p:cNvSpPr txBox="1"/>
          <p:nvPr/>
        </p:nvSpPr>
        <p:spPr>
          <a:xfrm>
            <a:off x="2018111" y="1655073"/>
            <a:ext cx="71511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Approval of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Information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Courses and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Senator’s Open Discussion</a:t>
            </a:r>
          </a:p>
          <a:p>
            <a:pPr marL="336550" lvl="1" indent="-336550">
              <a:buFont typeface="Arial" panose="020B0604020202020204" pitchFamily="34" charset="0"/>
              <a:buChar char="•"/>
            </a:pPr>
            <a:r>
              <a:rPr lang="en-US" sz="3600" dirty="0"/>
              <a:t>Public 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Adjourn</a:t>
            </a:r>
          </a:p>
        </p:txBody>
      </p:sp>
    </p:spTree>
    <p:extLst>
      <p:ext uri="{BB962C8B-B14F-4D97-AF65-F5344CB8AC3E}">
        <p14:creationId xmlns:p14="http://schemas.microsoft.com/office/powerpoint/2010/main" val="135674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-1" y="486383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Old Business: Approval FS Minutes 9/14/22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7A2DE-8E8E-F449-8FFF-CF0EBAD1248F}"/>
              </a:ext>
            </a:extLst>
          </p:cNvPr>
          <p:cNvSpPr txBox="1"/>
          <p:nvPr/>
        </p:nvSpPr>
        <p:spPr>
          <a:xfrm>
            <a:off x="603115" y="2102531"/>
            <a:ext cx="109533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 I have a motion to approve?</a:t>
            </a:r>
          </a:p>
          <a:p>
            <a:endParaRPr lang="en-US" sz="3600" dirty="0"/>
          </a:p>
          <a:p>
            <a:r>
              <a:rPr lang="en-US" sz="3600" dirty="0"/>
              <a:t>Any Discussion?</a:t>
            </a:r>
          </a:p>
          <a:p>
            <a:endParaRPr lang="en-US" sz="3600" dirty="0"/>
          </a:p>
          <a:p>
            <a:r>
              <a:rPr lang="en-US" sz="3600" dirty="0"/>
              <a:t>All those in favor of the motion or</a:t>
            </a:r>
          </a:p>
          <a:p>
            <a:r>
              <a:rPr lang="en-US" sz="3600" dirty="0"/>
              <a:t>Those not in favor of the motion indicate by saying… </a:t>
            </a:r>
          </a:p>
        </p:txBody>
      </p:sp>
    </p:spTree>
    <p:extLst>
      <p:ext uri="{BB962C8B-B14F-4D97-AF65-F5344CB8AC3E}">
        <p14:creationId xmlns:p14="http://schemas.microsoft.com/office/powerpoint/2010/main" val="61240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21024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4A14F6-9C40-BA48-A7F2-9E6A79BBD1B9}"/>
              </a:ext>
            </a:extLst>
          </p:cNvPr>
          <p:cNvSpPr txBox="1"/>
          <p:nvPr/>
        </p:nvSpPr>
        <p:spPr>
          <a:xfrm>
            <a:off x="872218" y="527586"/>
            <a:ext cx="10357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FYI Items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5F31C-7599-D743-A456-17E0312BBC9D}"/>
              </a:ext>
            </a:extLst>
          </p:cNvPr>
          <p:cNvSpPr txBox="1"/>
          <p:nvPr/>
        </p:nvSpPr>
        <p:spPr>
          <a:xfrm>
            <a:off x="872218" y="1440027"/>
            <a:ext cx="1066255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/>
              <a:t> 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Sabbatical applications are due to the Department heads by Oct 3. </a:t>
            </a:r>
            <a:r>
              <a:rPr lang="en-US" sz="2800" u="sng" dirty="0">
                <a:hlinkClick r:id="rId3"/>
              </a:rPr>
              <a:t>https://www.montana.edu/provost/faculty/sabbaticals.html</a:t>
            </a:r>
            <a:endParaRPr lang="en-US" sz="2800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Allen Yarnell Student Success -Early Alert Program</a:t>
            </a:r>
            <a:r>
              <a:rPr lang="en-US" sz="3200" dirty="0"/>
              <a:t> </a:t>
            </a:r>
            <a:r>
              <a:rPr lang="en-US" sz="2800" u="sng" dirty="0">
                <a:hlinkClick r:id="rId4"/>
              </a:rPr>
              <a:t>https://www.montana.edu/aycss/success/earlyalert.html</a:t>
            </a:r>
            <a:endParaRPr lang="en-US" sz="3200" dirty="0"/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8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1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4A14F6-9C40-BA48-A7F2-9E6A79BBD1B9}"/>
              </a:ext>
            </a:extLst>
          </p:cNvPr>
          <p:cNvSpPr txBox="1"/>
          <p:nvPr/>
        </p:nvSpPr>
        <p:spPr>
          <a:xfrm>
            <a:off x="872218" y="527586"/>
            <a:ext cx="10357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FYI Items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5F31C-7599-D743-A456-17E0312BBC9D}"/>
              </a:ext>
            </a:extLst>
          </p:cNvPr>
          <p:cNvSpPr txBox="1"/>
          <p:nvPr/>
        </p:nvSpPr>
        <p:spPr>
          <a:xfrm>
            <a:off x="872218" y="1440027"/>
            <a:ext cx="10662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4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Hispanic Heritage Month Sept 15-Oct 15.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https://www.montana.edu/diversity/resources/training/hispanic_heritage_month.html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event is Panel Discussion on Community and Connection in Gallatin Valley – Oct 12 at noon in SUB Alumni Lounge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D5F1B2-B9C9-8299-E315-AE4C28B5E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92" y="4371213"/>
            <a:ext cx="6060831" cy="20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66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10517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25F31C-7599-D743-A456-17E0312BBC9D}"/>
              </a:ext>
            </a:extLst>
          </p:cNvPr>
          <p:cNvSpPr txBox="1"/>
          <p:nvPr/>
        </p:nvSpPr>
        <p:spPr>
          <a:xfrm>
            <a:off x="872218" y="1440027"/>
            <a:ext cx="106625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4000" dirty="0"/>
              <a:t>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George Haynes/Leon Costello- Fall Athletics Update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626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Undergraduate Courses- First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409903" y="1859339"/>
            <a:ext cx="10310648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3"/>
              </a:rPr>
              <a:t>AVMT 175 : Aircraft Electrical Systems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571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Undergraduate Courses- Second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914400" y="1735510"/>
            <a:ext cx="10310648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BIOM 365 : Astrobiology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CHMY 404 : Advanced Inorganic Techniques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PSCI 483 : The Politics of Authoritarianism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STAT 337 : Intermediate Statistics with Introduction to Statistical Computing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0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11097</TotalTime>
  <Words>307</Words>
  <Application>Microsoft Macintosh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Brody, Michael</dc:creator>
  <cp:lastModifiedBy>Thomson, Jennifer</cp:lastModifiedBy>
  <cp:revision>54</cp:revision>
  <dcterms:created xsi:type="dcterms:W3CDTF">2020-08-17T20:22:04Z</dcterms:created>
  <dcterms:modified xsi:type="dcterms:W3CDTF">2022-09-26T20:50:58Z</dcterms:modified>
</cp:coreProperties>
</file>