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4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33289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7108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7030A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3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292"/>
            <a:ext cx="8229600" cy="114300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66050"/>
            <a:ext cx="8229600" cy="4525963"/>
          </a:xfrm>
        </p:spPr>
        <p:txBody>
          <a:bodyPr vert="eaVert"/>
          <a:lstStyle>
            <a:lvl1pPr>
              <a:defRPr>
                <a:solidFill>
                  <a:srgbClr val="7030A0"/>
                </a:solidFill>
              </a:defRPr>
            </a:lvl1pPr>
            <a:lvl2pPr>
              <a:defRPr>
                <a:solidFill>
                  <a:srgbClr val="7030A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  <a:lvl4pPr>
              <a:defRPr>
                <a:solidFill>
                  <a:srgbClr val="7030A0"/>
                </a:solidFill>
              </a:defRPr>
            </a:lvl4pPr>
            <a:lvl5pPr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9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35805"/>
            <a:ext cx="2057400" cy="5620104"/>
          </a:xfrm>
        </p:spPr>
        <p:txBody>
          <a:bodyPr vert="eaVert"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35805"/>
            <a:ext cx="6019800" cy="5620104"/>
          </a:xfrm>
        </p:spPr>
        <p:txBody>
          <a:bodyPr vert="eaVert"/>
          <a:lstStyle>
            <a:lvl1pPr>
              <a:defRPr>
                <a:solidFill>
                  <a:srgbClr val="7030A0"/>
                </a:solidFill>
              </a:defRPr>
            </a:lvl1pPr>
            <a:lvl2pPr>
              <a:defRPr>
                <a:solidFill>
                  <a:srgbClr val="7030A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  <a:lvl4pPr>
              <a:defRPr>
                <a:solidFill>
                  <a:srgbClr val="7030A0"/>
                </a:solidFill>
              </a:defRPr>
            </a:lvl4pPr>
            <a:lvl5pPr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3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F6D4-801E-4925-A03B-9EE512D555D2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3BA36-99CF-4C74-8443-501F18D326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20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3004-856F-49AE-9403-1F7694089EB8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EE886-5008-487F-9201-5EFB1E730D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48612-86C3-4127-B22C-F3547A4849DC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BEF4-F7CD-4F25-B941-B5892D1A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81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BDD9-5DF4-4C51-90AE-413F1CE7CDF6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D659-2E5D-4157-97FC-C636A0D6A0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005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9967-81F4-48CF-AEC6-8A1981C5DAA7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7DF9-124C-4CBF-A930-2678E2CE5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416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F6925-5AC5-4F2A-A928-7CF2CE19EB33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CA4E-F001-40D3-8B9C-FF83E9B1F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921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6A4E-4BA8-47E7-8146-B8861AA77AB7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0541-5E80-4313-847E-A169F249AF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525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C760-54E2-4507-8349-AD527415E782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8D10-1BF3-447F-8A5B-0C980EE9CF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35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778"/>
            <a:ext cx="8229600" cy="1143000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6386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33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A124C-67A3-46E3-893C-CAF71AF523A6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7321-EC31-44EA-9B9D-EC7E8E243C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93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1494-FD45-4072-AAA5-53B2E2673C8D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D3C5C-8707-46DD-9D11-738B1EB62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73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26F2F-0E3B-4054-884E-0CC181FF11C6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8D89F-B7AC-4552-9F7C-50A6E27F5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68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7030A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461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2536"/>
            <a:ext cx="8229600" cy="114300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8294"/>
            <a:ext cx="4038600" cy="4525963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</a:defRPr>
            </a:lvl1pPr>
            <a:lvl2pPr>
              <a:defRPr sz="2400">
                <a:solidFill>
                  <a:srgbClr val="7030A0"/>
                </a:solidFill>
              </a:defRPr>
            </a:lvl2pPr>
            <a:lvl3pPr>
              <a:defRPr sz="2000">
                <a:solidFill>
                  <a:srgbClr val="7030A0"/>
                </a:solidFill>
              </a:defRPr>
            </a:lvl3pPr>
            <a:lvl4pPr>
              <a:defRPr sz="1800">
                <a:solidFill>
                  <a:srgbClr val="7030A0"/>
                </a:solidFill>
              </a:defRPr>
            </a:lvl4pPr>
            <a:lvl5pPr>
              <a:defRPr sz="1800">
                <a:solidFill>
                  <a:srgbClr val="7030A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8294"/>
            <a:ext cx="4038600" cy="4525963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</a:defRPr>
            </a:lvl1pPr>
            <a:lvl2pPr>
              <a:defRPr sz="2400">
                <a:solidFill>
                  <a:srgbClr val="7030A0"/>
                </a:solidFill>
              </a:defRPr>
            </a:lvl2pPr>
            <a:lvl3pPr>
              <a:defRPr sz="2000">
                <a:solidFill>
                  <a:srgbClr val="7030A0"/>
                </a:solidFill>
              </a:defRPr>
            </a:lvl3pPr>
            <a:lvl4pPr>
              <a:defRPr sz="1800">
                <a:solidFill>
                  <a:srgbClr val="7030A0"/>
                </a:solidFill>
              </a:defRPr>
            </a:lvl4pPr>
            <a:lvl5pPr>
              <a:defRPr sz="1800">
                <a:solidFill>
                  <a:srgbClr val="7030A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1414"/>
            <a:ext cx="8229600" cy="977083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769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87457"/>
            <a:ext cx="4040188" cy="3951288"/>
          </a:xfrm>
        </p:spPr>
        <p:txBody>
          <a:bodyPr/>
          <a:lstStyle>
            <a:lvl1pPr>
              <a:defRPr sz="2400">
                <a:solidFill>
                  <a:srgbClr val="7030A0"/>
                </a:solidFill>
              </a:defRPr>
            </a:lvl1pPr>
            <a:lvl2pPr>
              <a:defRPr sz="2000">
                <a:solidFill>
                  <a:srgbClr val="7030A0"/>
                </a:solidFill>
              </a:defRPr>
            </a:lvl2pPr>
            <a:lvl3pPr>
              <a:defRPr sz="1800">
                <a:solidFill>
                  <a:srgbClr val="7030A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>
                <a:solidFill>
                  <a:srgbClr val="7030A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14769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030A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787457"/>
            <a:ext cx="4041775" cy="3951288"/>
          </a:xfrm>
        </p:spPr>
        <p:txBody>
          <a:bodyPr/>
          <a:lstStyle>
            <a:lvl1pPr>
              <a:defRPr sz="2400">
                <a:solidFill>
                  <a:srgbClr val="7030A0"/>
                </a:solidFill>
              </a:defRPr>
            </a:lvl1pPr>
            <a:lvl2pPr>
              <a:defRPr sz="2000">
                <a:solidFill>
                  <a:srgbClr val="7030A0"/>
                </a:solidFill>
              </a:defRPr>
            </a:lvl2pPr>
            <a:lvl3pPr>
              <a:defRPr sz="1800">
                <a:solidFill>
                  <a:srgbClr val="7030A0"/>
                </a:solidFill>
              </a:defRPr>
            </a:lvl3pPr>
            <a:lvl4pPr>
              <a:defRPr sz="1600">
                <a:solidFill>
                  <a:srgbClr val="7030A0"/>
                </a:solidFill>
              </a:defRPr>
            </a:lvl4pPr>
            <a:lvl5pPr>
              <a:defRPr sz="1600">
                <a:solidFill>
                  <a:srgbClr val="7030A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53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6926"/>
            <a:ext cx="8229600" cy="114300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3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89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7582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07582"/>
            <a:ext cx="5111750" cy="5630569"/>
          </a:xfrm>
        </p:spPr>
        <p:txBody>
          <a:bodyPr/>
          <a:lstStyle>
            <a:lvl1pPr>
              <a:defRPr sz="3200">
                <a:solidFill>
                  <a:srgbClr val="7030A0"/>
                </a:solidFill>
              </a:defRPr>
            </a:lvl1pPr>
            <a:lvl2pPr>
              <a:defRPr sz="2800">
                <a:solidFill>
                  <a:srgbClr val="7030A0"/>
                </a:solidFill>
              </a:defRPr>
            </a:lvl2pPr>
            <a:lvl3pPr>
              <a:defRPr sz="2400">
                <a:solidFill>
                  <a:srgbClr val="7030A0"/>
                </a:solidFill>
              </a:defRPr>
            </a:lvl3pPr>
            <a:lvl4pPr>
              <a:defRPr sz="2000">
                <a:solidFill>
                  <a:srgbClr val="7030A0"/>
                </a:solidFill>
              </a:defRPr>
            </a:lvl4pPr>
            <a:lvl5pPr>
              <a:defRPr sz="2000">
                <a:solidFill>
                  <a:srgbClr val="7030A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69632"/>
            <a:ext cx="3008313" cy="4468519"/>
          </a:xfrm>
        </p:spPr>
        <p:txBody>
          <a:bodyPr/>
          <a:lstStyle>
            <a:lvl1pPr marL="0" indent="0">
              <a:buNone/>
              <a:defRPr sz="1400">
                <a:solidFill>
                  <a:srgbClr val="7030A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527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297768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7030A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09943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7030A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64506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7030A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3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096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7488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9" r:id="rId2"/>
    <p:sldLayoutId id="2147483720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030A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Trebuchet MS" panose="020B0603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7030A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7030A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030A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7030A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030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34F26C-5263-4DFF-99CA-E726AA65ECE6}" type="datetimeFigureOut">
              <a:rPr lang="en-US"/>
              <a:pPr>
                <a:defRPr/>
              </a:pPr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7A6A295-8262-4D96-ABA4-528CE80CB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SFI_00001_S_4c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5348288"/>
            <a:ext cx="1897063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title="MSU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5332413"/>
            <a:ext cx="2198687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0" y="3273425"/>
            <a:ext cx="9144000" cy="1963738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7F3F98"/>
                </a:solidFill>
                <a:latin typeface="Helvetica-Bold"/>
                <a:ea typeface="Helvetica-Bold"/>
                <a:cs typeface="Helvetica-Bold"/>
              </a:rPr>
              <a:t>Project Learning Tree in Action!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N:\AFF Communications\Branding\PLT\Model images\Hi res versions\IMG_0245.JPG" title="children planting fl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9301163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N:\AFF Communications\Branding\PLT\Model images\Hi res versions\HPIM2879.JPG" title="students doing stream insect inven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1082675"/>
            <a:ext cx="9272588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N:\AFF Communications\Branding\PLT\Model images\Hi res versions\mello tree.JPG" title="students in green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N:\AFF Communications\Branding\PLT\Model images\Hi res versions\Schoolyard Safari.JPG" title="students recording tree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N:\AFF Communications\Branding\PLT\Model images\Hi res versions\Workshops 2008 034.jpg" title="educators observing a tree cook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6" title="DRNC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083050"/>
            <a:ext cx="109378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title="USFS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4076700"/>
            <a:ext cx="990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" descr="Extforestry id 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83038"/>
            <a:ext cx="113823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9575" y="2286000"/>
            <a:ext cx="8382000" cy="41148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smtClean="0"/>
              <a:t>These workshops are funded in part from a federal award of the U.S. Forest Service, Department of Agriculture, subawarded by the Montana Department of Natural Resources and Conservation, Forestry Division to Montana State University Extension.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000" i="1" smtClean="0"/>
              <a:t>The Montana State University Extension Service is an ADA/EO/AA/ Veteran’s Preference Employer and Provider of Educational Outreach.</a:t>
            </a:r>
            <a:endParaRPr lang="en-US" altLang="en-US" sz="2000" smtClean="0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800" b="1" smtClean="0">
                <a:solidFill>
                  <a:srgbClr val="7030A0"/>
                </a:solidFill>
              </a:rPr>
              <a:t>Project Learning Tree Montana</a:t>
            </a:r>
            <a:endParaRPr lang="en-US" altLang="en-US" sz="480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AFF Communications\Branding\PLT\Model images\Hi res versions\2010220 Onahlee Future Forest Planting - getting busy.jpg" title="Children planting a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8"/>
            <a:ext cx="91440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AFF Communications\Branding\PLT\Model images\Hi res versions\Adopt A Tree.JPG" title="Child making a bark rubb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313"/>
            <a:ext cx="91440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2" descr="N:\AFF Communications\Branding\PLT\Model images\Hi res versions\biodiesel experiment.jpg" title="child in school science 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N:\AFF Communications\Branding\PLT\Model images\Hi res versions\CO2 Meter.jpg" title="students using equi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200"/>
            <a:ext cx="9144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N:\AFF Communications\Branding\PLT\Model images\Hi res versions\DSC00273.JPG" title="students recording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N:\AFF Communications\Branding\PLT\Model images\Hi res versions\DSC01512.JPG" title="happy students are going to plant a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 descr="N:\AFF Communications\Branding\PLT\Model images\Hi res versions\Education Pictures 2009 097.jpg" title="student and teac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N:\AFF Communications\Branding\PLT\Model images\Hi res versions\DSCN1385.JPG" title="Confe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91440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FF_PLT_PPT_2012(2)">
  <a:themeElements>
    <a:clrScheme name="Custom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008066"/>
      </a:accent1>
      <a:accent2>
        <a:srgbClr val="7F3F98"/>
      </a:accent2>
      <a:accent3>
        <a:srgbClr val="008066"/>
      </a:accent3>
      <a:accent4>
        <a:srgbClr val="7F3F98"/>
      </a:accent4>
      <a:accent5>
        <a:srgbClr val="008066"/>
      </a:accent5>
      <a:accent6>
        <a:srgbClr val="7F3F98"/>
      </a:accent6>
      <a:hlink>
        <a:srgbClr val="008066"/>
      </a:hlink>
      <a:folHlink>
        <a:srgbClr val="7F3F98"/>
      </a:folHlink>
    </a:clrScheme>
    <a:fontScheme name="Custom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AFF_PLT_PPT_2012(2).potx</Template>
  <TotalTime>90</TotalTime>
  <Words>69</Words>
  <Application>Microsoft Office PowerPoint</Application>
  <PresentationFormat>On-screen Show (4:3)</PresentationFormat>
  <Paragraphs>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Trebuchet MS</vt:lpstr>
      <vt:lpstr>Arial</vt:lpstr>
      <vt:lpstr>Calibri</vt:lpstr>
      <vt:lpstr>Helvetica-Bold</vt:lpstr>
      <vt:lpstr>AFF_PLT_PPT_2012(2)</vt:lpstr>
      <vt:lpstr>Office Theme</vt:lpstr>
      <vt:lpstr>Project Learning Tree in Action!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Learning Tree Montana</vt:lpstr>
    </vt:vector>
  </TitlesOfParts>
  <Company>TM Design,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 Moore</dc:creator>
  <cp:lastModifiedBy>Peterson, Cindy</cp:lastModifiedBy>
  <cp:revision>8</cp:revision>
  <dcterms:created xsi:type="dcterms:W3CDTF">2012-05-02T15:07:48Z</dcterms:created>
  <dcterms:modified xsi:type="dcterms:W3CDTF">2020-04-10T14:13:44Z</dcterms:modified>
</cp:coreProperties>
</file>